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0.44591029023746709</c:v>
                </c:pt>
                <c:pt idx="1">
                  <c:v>0.55277044854881263</c:v>
                </c:pt>
                <c:pt idx="2">
                  <c:v>0</c:v>
                </c:pt>
                <c:pt idx="3">
                  <c:v>1.319261213720317E-3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8.2668941624978576</c:v>
                </c:pt>
                <c:pt idx="1">
                  <c:v>8.2668941624978576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1.7331058375021424</c:v>
                </c:pt>
                <c:pt idx="1">
                  <c:v>1.7331058375021424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8.9970015943978439</c:v>
                </c:pt>
                <c:pt idx="1">
                  <c:v>8.9970015943978439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1.0029984056021561</c:v>
                </c:pt>
                <c:pt idx="1">
                  <c:v>1.0029984056021561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9.3566640099938638</c:v>
                </c:pt>
                <c:pt idx="1">
                  <c:v>9.3566640099938638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0.64333599000613617</c:v>
                </c:pt>
                <c:pt idx="1">
                  <c:v>0.64333599000613617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5.0576786148638169</c:v>
                </c:pt>
                <c:pt idx="1">
                  <c:v>5.0576786148638169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4.9423213851361831</c:v>
                </c:pt>
                <c:pt idx="1">
                  <c:v>4.9423213851361831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Orthopaedic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Sheet1!$I$2:$I$3</c:f>
              <c:numCache>
                <c:formatCode>0.0;;</c:formatCode>
                <c:ptCount val="2"/>
                <c:pt idx="0">
                  <c:v>9.5625760460052422</c:v>
                </c:pt>
                <c:pt idx="1">
                  <c:v>9.5625760460052422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(754)</c:v>
                </c:pt>
                <c:pt idx="1">
                  <c:v>Royal Orthopaedic Hospital (754)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0.43742395399475775</c:v>
                </c:pt>
                <c:pt idx="1">
                  <c:v>0.43742395399475775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Sheet1!$I$2:$I$3</c:f>
              <c:numCache>
                <c:formatCode>0.0;;</c:formatCode>
                <c:ptCount val="2"/>
                <c:pt idx="0">
                  <c:v>9.1055951445126428</c:v>
                </c:pt>
                <c:pt idx="1">
                  <c:v>9.1055951445126428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(657)</c:v>
                </c:pt>
                <c:pt idx="1">
                  <c:v>Royal Orthopaedic Hospital (657)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0.89440485548735715</c:v>
                </c:pt>
                <c:pt idx="1">
                  <c:v>0.89440485548735715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Sheet1!$G$2:$G$3</c:f>
              <c:numCache>
                <c:formatCode>0.0;;</c:formatCode>
                <c:ptCount val="2"/>
                <c:pt idx="0">
                  <c:v>8.447912447298453</c:v>
                </c:pt>
                <c:pt idx="1">
                  <c:v>8.447912447298453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Orthopaedic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1.552087552701547</c:v>
                </c:pt>
                <c:pt idx="1">
                  <c:v>1.552087552701547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Sheet1!$G$2:$G$3</c:f>
              <c:numCache>
                <c:formatCode>0.0;;</c:formatCode>
                <c:ptCount val="2"/>
                <c:pt idx="0">
                  <c:v>8.47359901903706</c:v>
                </c:pt>
                <c:pt idx="1">
                  <c:v>8.47359901903706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(295)</c:v>
                </c:pt>
                <c:pt idx="1">
                  <c:v>Royal Orthopaedic Hospital (295)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1.52640098096294</c:v>
                </c:pt>
                <c:pt idx="1">
                  <c:v>1.52640098096294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Sheet1!$G$2:$G$3</c:f>
              <c:numCache>
                <c:formatCode>0.0;;</c:formatCode>
                <c:ptCount val="2"/>
                <c:pt idx="0">
                  <c:v>6.5439358812949049</c:v>
                </c:pt>
                <c:pt idx="1">
                  <c:v>6.5439358812949049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(288)</c:v>
                </c:pt>
                <c:pt idx="1">
                  <c:v>Royal Orthopaedic Hospital (288)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3.4560641187050951</c:v>
                </c:pt>
                <c:pt idx="1">
                  <c:v>3.4560641187050951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(740)</c:v>
                </c:pt>
                <c:pt idx="1">
                  <c:v>Royal Orthopaedic Hospital (740)</c:v>
                </c:pt>
              </c:strCache>
            </c:strRef>
          </c:cat>
          <c:val>
            <c:numRef>
              <c:f>Sheet1!$J$2:$J$3</c:f>
              <c:numCache>
                <c:formatCode>0.0;;</c:formatCode>
                <c:ptCount val="2"/>
                <c:pt idx="0">
                  <c:v>9.8503331940318208</c:v>
                </c:pt>
                <c:pt idx="1">
                  <c:v>9.8503331940318208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0.14966680596817916</c:v>
                </c:pt>
                <c:pt idx="1">
                  <c:v>0.14966680596817916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Sheet1!$I$2:$I$3</c:f>
              <c:numCache>
                <c:formatCode>0.0;;</c:formatCode>
                <c:ptCount val="2"/>
                <c:pt idx="0">
                  <c:v>0</c:v>
                </c:pt>
                <c:pt idx="1">
                  <c:v>9.5130613392039773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(726)</c:v>
                </c:pt>
                <c:pt idx="1">
                  <c:v>Royal Orthopaedic Hospital (726)</c:v>
                </c:pt>
              </c:strCache>
            </c:strRef>
          </c:cat>
          <c:val>
            <c:numRef>
              <c:f>Sheet1!$J$2:$J$3</c:f>
              <c:numCache>
                <c:formatCode>0.0;;</c:formatCode>
                <c:ptCount val="2"/>
                <c:pt idx="0">
                  <c:v>9.5130613392039773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0.48693866079602266</c:v>
                </c:pt>
                <c:pt idx="1">
                  <c:v>0.48693866079602266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(756)</c:v>
                </c:pt>
                <c:pt idx="1">
                  <c:v>Royal Orthopaedic Hospital (756)</c:v>
                </c:pt>
              </c:strCache>
            </c:strRef>
          </c:cat>
          <c:val>
            <c:numRef>
              <c:f>Sheet1!$J$2:$J$3</c:f>
              <c:numCache>
                <c:formatCode>0.0;;</c:formatCode>
                <c:ptCount val="2"/>
                <c:pt idx="0">
                  <c:v>9.7630523031134206</c:v>
                </c:pt>
                <c:pt idx="1">
                  <c:v>9.7630523031134206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0.23694769688657935</c:v>
                </c:pt>
                <c:pt idx="1">
                  <c:v>0.23694769688657935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Sheet1!$I$2:$I$3</c:f>
              <c:numCache>
                <c:formatCode>0.0;;</c:formatCode>
                <c:ptCount val="2"/>
                <c:pt idx="0">
                  <c:v>0</c:v>
                </c:pt>
                <c:pt idx="1">
                  <c:v>9.5022917698189744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Sheet1!$J$2:$J$3</c:f>
              <c:numCache>
                <c:formatCode>0.0;;</c:formatCode>
                <c:ptCount val="2"/>
                <c:pt idx="0">
                  <c:v>9.5022917698189744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0.49770823018102561</c:v>
                </c:pt>
                <c:pt idx="1">
                  <c:v>0.49770823018102561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Sheet1!$H$2:$H$3</c:f>
              <c:numCache>
                <c:formatCode>0.0;;</c:formatCode>
                <c:ptCount val="2"/>
                <c:pt idx="0">
                  <c:v>0</c:v>
                </c:pt>
                <c:pt idx="1">
                  <c:v>9.1432936779223617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Sheet1!$I$2:$I$3</c:f>
              <c:numCache>
                <c:formatCode>0.0;;</c:formatCode>
                <c:ptCount val="2"/>
                <c:pt idx="0">
                  <c:v>9.1432936779223617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(717)</c:v>
                </c:pt>
                <c:pt idx="1">
                  <c:v>Royal Orthopaedic Hospital (717)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0.8567063220776383</c:v>
                </c:pt>
                <c:pt idx="1">
                  <c:v>0.8567063220776383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Sheet1!$G$2:$G$3</c:f>
              <c:numCache>
                <c:formatCode>0.0;;</c:formatCode>
                <c:ptCount val="2"/>
                <c:pt idx="0">
                  <c:v>0</c:v>
                </c:pt>
                <c:pt idx="1">
                  <c:v>9.2243871374469677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Sheet1!$H$2:$H$3</c:f>
              <c:numCache>
                <c:formatCode>0.0;;</c:formatCode>
                <c:ptCount val="2"/>
                <c:pt idx="0">
                  <c:v>9.2243871374469677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0.7756128625530323</c:v>
                </c:pt>
                <c:pt idx="1">
                  <c:v>0.7756128625530323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Sheet1!$I$2:$I$3</c:f>
              <c:numCache>
                <c:formatCode>0.0;;</c:formatCode>
                <c:ptCount val="2"/>
                <c:pt idx="0">
                  <c:v>9.3229600382504696</c:v>
                </c:pt>
                <c:pt idx="1">
                  <c:v>9.3229600382504696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Royal Orthopaedic Hospital (748)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0.67703996174953041</c:v>
                </c:pt>
                <c:pt idx="1">
                  <c:v>0.67703996174953041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0</c:v>
                </c:pt>
                <c:pt idx="1">
                  <c:v>8.278190927437679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8.278190927437679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1.721809072562321</c:v>
                </c:pt>
                <c:pt idx="1">
                  <c:v>1.721809072562321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Sheet1!$I$2:$I$3</c:f>
              <c:numCache>
                <c:formatCode>0.0;;</c:formatCode>
                <c:ptCount val="2"/>
                <c:pt idx="0">
                  <c:v>8.4244084577789806</c:v>
                </c:pt>
                <c:pt idx="1">
                  <c:v>8.4244084577789806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(695)</c:v>
                </c:pt>
                <c:pt idx="1">
                  <c:v>Royal Orthopaedic Hospital (695)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1.5755915422210194</c:v>
                </c:pt>
                <c:pt idx="1">
                  <c:v>1.5755915422210194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Orthopaedic Hospital (738)</c:v>
                </c:pt>
              </c:strCache>
            </c:strRef>
          </c:cat>
          <c:val>
            <c:numRef>
              <c:f>Sheet1!$J$2:$J$3</c:f>
              <c:numCache>
                <c:formatCode>0.0;;</c:formatCode>
                <c:ptCount val="2"/>
                <c:pt idx="0">
                  <c:v>8.356355583104996</c:v>
                </c:pt>
                <c:pt idx="1">
                  <c:v>8.356355583104996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1.643644416895004</c:v>
                </c:pt>
                <c:pt idx="1">
                  <c:v>1.643644416895004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Sheet1!$H$2:$H$3</c:f>
              <c:numCache>
                <c:formatCode>0.0;;</c:formatCode>
                <c:ptCount val="2"/>
                <c:pt idx="0">
                  <c:v>0</c:v>
                </c:pt>
                <c:pt idx="1">
                  <c:v>9.3967288940334353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Sheet1!$I$2:$I$3</c:f>
              <c:numCache>
                <c:formatCode>0.0;;</c:formatCode>
                <c:ptCount val="2"/>
                <c:pt idx="0">
                  <c:v>9.3967288940334353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0.60327110596656475</c:v>
                </c:pt>
                <c:pt idx="1">
                  <c:v>0.60327110596656475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Sheet1!$I$2:$I$3</c:f>
              <c:numCache>
                <c:formatCode>0.0;;</c:formatCode>
                <c:ptCount val="2"/>
                <c:pt idx="0">
                  <c:v>8.541664364900118</c:v>
                </c:pt>
                <c:pt idx="1">
                  <c:v>8.541664364900118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(641)</c:v>
                </c:pt>
                <c:pt idx="1">
                  <c:v>Royal Orthopaedic Hospital (641)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1.458335635099882</c:v>
                </c:pt>
                <c:pt idx="1">
                  <c:v>1.458335635099882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Sheet1!$G$2:$G$3</c:f>
              <c:numCache>
                <c:formatCode>0.0;;</c:formatCode>
                <c:ptCount val="2"/>
                <c:pt idx="0">
                  <c:v>9.6319475863758637</c:v>
                </c:pt>
                <c:pt idx="1">
                  <c:v>9.6319475863758637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Royal Orthopaedic Hospital (753)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0.36805241362413632</c:v>
                </c:pt>
                <c:pt idx="1">
                  <c:v>0.36805241362413632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Sheet1!$G$2:$G$3</c:f>
              <c:numCache>
                <c:formatCode>0.0;;</c:formatCode>
                <c:ptCount val="2"/>
                <c:pt idx="0">
                  <c:v>9.120828807316629</c:v>
                </c:pt>
                <c:pt idx="1">
                  <c:v>9.120828807316629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0.87917119268337096</c:v>
                </c:pt>
                <c:pt idx="1">
                  <c:v>0.87917119268337096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Sheet1!$G$2:$G$3</c:f>
              <c:numCache>
                <c:formatCode>0.0;;</c:formatCode>
                <c:ptCount val="2"/>
                <c:pt idx="0">
                  <c:v>0</c:v>
                </c:pt>
                <c:pt idx="1">
                  <c:v>8.6806699881632881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Sheet1!$H$2:$H$3</c:f>
              <c:numCache>
                <c:formatCode>0.0;;</c:formatCode>
                <c:ptCount val="2"/>
                <c:pt idx="0">
                  <c:v>8.6806699881632881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1.3193300118367119</c:v>
                </c:pt>
                <c:pt idx="1">
                  <c:v>1.3193300118367119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Sheet1!$D$2:$D$3</c:f>
              <c:numCache>
                <c:formatCode>0.0;;</c:formatCode>
                <c:ptCount val="2"/>
                <c:pt idx="0">
                  <c:v>8.2123703448092726</c:v>
                </c:pt>
                <c:pt idx="1">
                  <c:v>8.2123703448092726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Royal Orthopaedic Hospital (36)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Sheet1!$D$2:$D$3</c:f>
              <c:numCache>
                <c:formatCode>0.0;;</c:formatCode>
                <c:ptCount val="2"/>
                <c:pt idx="0">
                  <c:v>9.4778115058761063</c:v>
                </c:pt>
                <c:pt idx="1">
                  <c:v>9.4778115058761063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Royal Orthopaedic Hospital (30)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Sheet1!$D$2:$D$3</c:f>
              <c:numCache>
                <c:formatCode>0.0;;</c:formatCode>
                <c:ptCount val="2"/>
                <c:pt idx="0">
                  <c:v>9.652219685930735</c:v>
                </c:pt>
                <c:pt idx="1">
                  <c:v>9.652219685930735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Royal Orthopaedic Hospital (128)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Sheet1!$D$2:$D$3</c:f>
              <c:numCache>
                <c:formatCode>0.0;;</c:formatCode>
                <c:ptCount val="2"/>
                <c:pt idx="0">
                  <c:v>7.7376756674494036</c:v>
                </c:pt>
                <c:pt idx="1">
                  <c:v>7.7376756674494036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Royal Orthopaedic Hospital (58)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Sheet1!$G$2:$G$3</c:f>
              <c:numCache>
                <c:formatCode>0.0;;</c:formatCode>
                <c:ptCount val="2"/>
                <c:pt idx="0">
                  <c:v>7.6020775274041759</c:v>
                </c:pt>
                <c:pt idx="1">
                  <c:v>7.6020775274041759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c:v>
                </c:pt>
                <c:pt idx="1">
                  <c:v>Royal Orthopaedic Hospital (76)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2.3979224725958241</c:v>
                </c:pt>
                <c:pt idx="1">
                  <c:v>2.3979224725958241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0.74104759532029707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0.21624930203628345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2.2576119141256372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0.21624930203628434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0.77566392147677821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0.25257450000936821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7.4567227039432078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Sheet1!$G$2:$G$3</c:f>
              <c:numCache>
                <c:formatCode>0.0;;</c:formatCode>
                <c:ptCount val="2"/>
                <c:pt idx="0">
                  <c:v>8.0173295131431921</c:v>
                </c:pt>
                <c:pt idx="1">
                  <c:v>8.0173295131431921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Royal Orthopaedic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1.9826704868568079</c:v>
                </c:pt>
                <c:pt idx="1">
                  <c:v>1.9826704868568079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(745)</c:v>
                </c:pt>
                <c:pt idx="1">
                  <c:v>Royal Orthopaedic Hospital (745)</c:v>
                </c:pt>
              </c:strCache>
            </c:strRef>
          </c:cat>
          <c:val>
            <c:numRef>
              <c:f>Sheet1!$J$2:$J$3</c:f>
              <c:numCache>
                <c:formatCode>0.0;;</c:formatCode>
                <c:ptCount val="2"/>
                <c:pt idx="0">
                  <c:v>7.8370090772422314</c:v>
                </c:pt>
                <c:pt idx="1">
                  <c:v>7.8370090772422314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2.1629909227577686</c:v>
                </c:pt>
                <c:pt idx="1">
                  <c:v>2.1629909227577686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Sheet1!$I$2:$I$3</c:f>
              <c:numCache>
                <c:formatCode>0.0;;</c:formatCode>
                <c:ptCount val="2"/>
                <c:pt idx="0">
                  <c:v>6.5081486225229028</c:v>
                </c:pt>
                <c:pt idx="1">
                  <c:v>6.5081486225229028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Orthopaedic Hospital (533)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3.4918513774770972</c:v>
                </c:pt>
                <c:pt idx="1">
                  <c:v>3.4918513774770972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Orthopaedic Hospital (528)</c:v>
                </c:pt>
              </c:strCache>
            </c:strRef>
          </c:cat>
          <c:val>
            <c:numRef>
              <c:f>Sheet1!$J$2:$J$3</c:f>
              <c:numCache>
                <c:formatCode>0.0;;</c:formatCode>
                <c:ptCount val="2"/>
                <c:pt idx="0">
                  <c:v>9.4048730320739509</c:v>
                </c:pt>
                <c:pt idx="1">
                  <c:v>9.4048730320739509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0.59512696792604913</c:v>
                </c:pt>
                <c:pt idx="1">
                  <c:v>0.59512696792604913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Sheet1!$I$2:$I$3</c:f>
              <c:numCache>
                <c:formatCode>0.0;;</c:formatCode>
                <c:ptCount val="2"/>
                <c:pt idx="0">
                  <c:v>0</c:v>
                </c:pt>
                <c:pt idx="1">
                  <c:v>8.0845967560123508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(751)</c:v>
                </c:pt>
                <c:pt idx="1">
                  <c:v>Royal Orthopaedic Hospital (751)</c:v>
                </c:pt>
              </c:strCache>
            </c:strRef>
          </c:cat>
          <c:val>
            <c:numRef>
              <c:f>Sheet1!$J$2:$J$3</c:f>
              <c:numCache>
                <c:formatCode>0.0;;</c:formatCode>
                <c:ptCount val="2"/>
                <c:pt idx="0">
                  <c:v>8.0845967560123508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1.9154032439876492</c:v>
                </c:pt>
                <c:pt idx="1">
                  <c:v>1.9154032439876492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(737)</c:v>
                </c:pt>
                <c:pt idx="1">
                  <c:v>Royal Orthopaedic Hospital (737)</c:v>
                </c:pt>
              </c:strCache>
            </c:strRef>
          </c:cat>
          <c:val>
            <c:numRef>
              <c:f>Sheet1!$J$2:$J$3</c:f>
              <c:numCache>
                <c:formatCode>0.0;;</c:formatCode>
                <c:ptCount val="2"/>
                <c:pt idx="0">
                  <c:v>9.5527907659609088</c:v>
                </c:pt>
                <c:pt idx="1">
                  <c:v>9.5527907659609088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0.44720923403909119</c:v>
                </c:pt>
                <c:pt idx="1">
                  <c:v>0.44720923403909119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Sheet1!$G$2:$G$3</c:f>
              <c:numCache>
                <c:formatCode>0.0;;</c:formatCode>
                <c:ptCount val="2"/>
                <c:pt idx="0">
                  <c:v>8.9998563696747578</c:v>
                </c:pt>
                <c:pt idx="1">
                  <c:v>8.9998563696747578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(699)</c:v>
                </c:pt>
                <c:pt idx="1">
                  <c:v>Royal Orthopaedic Hospital (699)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1.0001436303252422</c:v>
                </c:pt>
                <c:pt idx="1">
                  <c:v>1.0001436303252422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Sheet1!$I$2:$I$3</c:f>
              <c:numCache>
                <c:formatCode>0.0;;</c:formatCode>
                <c:ptCount val="2"/>
                <c:pt idx="0">
                  <c:v>5.7191660236454753</c:v>
                </c:pt>
                <c:pt idx="1">
                  <c:v>5.7191660236454753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(697)</c:v>
                </c:pt>
                <c:pt idx="1">
                  <c:v>Royal Orthopaedic Hospital (697)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4.2808339763545247</c:v>
                </c:pt>
                <c:pt idx="1">
                  <c:v>4.2808339763545247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Sheet1!$I$2:$I$3</c:f>
              <c:numCache>
                <c:formatCode>0.0;;</c:formatCode>
                <c:ptCount val="2"/>
                <c:pt idx="0">
                  <c:v>7.549518992054618</c:v>
                </c:pt>
                <c:pt idx="1">
                  <c:v>7.549518992054618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(729)</c:v>
                </c:pt>
                <c:pt idx="1">
                  <c:v>Royal Orthopaedic Hospital (729)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2.450481007945382</c:v>
                </c:pt>
                <c:pt idx="1">
                  <c:v>2.450481007945382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(736)</c:v>
                </c:pt>
                <c:pt idx="1">
                  <c:v>Royal Orthopaedic Hospital (736)</c:v>
                </c:pt>
              </c:strCache>
            </c:strRef>
          </c:cat>
          <c:val>
            <c:numRef>
              <c:f>Sheet1!$J$2:$J$3</c:f>
              <c:numCache>
                <c:formatCode>0.0;;</c:formatCode>
                <c:ptCount val="2"/>
                <c:pt idx="0">
                  <c:v>9.3731055720576197</c:v>
                </c:pt>
                <c:pt idx="1">
                  <c:v>9.3731055720576197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0.62689442794238026</c:v>
                </c:pt>
                <c:pt idx="1">
                  <c:v>0.62689442794238026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0.11319472749049186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0.60679479258307367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0.16916985145514385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1.7661091553114794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0.16916985145514385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0.60679479258307456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1.0928079313157273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8.3145027635761259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Sheet1!$I$2:$I$3</c:f>
              <c:numCache>
                <c:formatCode>0.0;;</c:formatCode>
                <c:ptCount val="2"/>
                <c:pt idx="0">
                  <c:v>9.0582988933460484</c:v>
                </c:pt>
                <c:pt idx="1">
                  <c:v>9.0582988933460484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Orthopaedic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0.94170110665395157</c:v>
                </c:pt>
                <c:pt idx="1">
                  <c:v>0.94170110665395157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Sheet1!$I$2:$I$3</c:f>
              <c:numCache>
                <c:formatCode>0.0;;</c:formatCode>
                <c:ptCount val="2"/>
                <c:pt idx="0">
                  <c:v>7.2281156076756838</c:v>
                </c:pt>
                <c:pt idx="1">
                  <c:v>7.2281156076756838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Royal Orthopaedic Hospital (572)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2.7718843923243162</c:v>
                </c:pt>
                <c:pt idx="1">
                  <c:v>2.7718843923243162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Sheet1!$I$2:$I$3</c:f>
              <c:numCache>
                <c:formatCode>0.0;;</c:formatCode>
                <c:ptCount val="2"/>
                <c:pt idx="0">
                  <c:v>0</c:v>
                </c:pt>
                <c:pt idx="1">
                  <c:v>9.5900769345265697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(752)</c:v>
                </c:pt>
                <c:pt idx="1">
                  <c:v>Royal Orthopaedic Hospital (752)</c:v>
                </c:pt>
              </c:strCache>
            </c:strRef>
          </c:cat>
          <c:val>
            <c:numRef>
              <c:f>Sheet1!$J$2:$J$3</c:f>
              <c:numCache>
                <c:formatCode>0.0;;</c:formatCode>
                <c:ptCount val="2"/>
                <c:pt idx="0">
                  <c:v>9.5900769345265697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0.40992306547343027</c:v>
                </c:pt>
                <c:pt idx="1">
                  <c:v>0.40992306547343027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Sheet1!$J$2:$J$3</c:f>
              <c:numCache>
                <c:formatCode>0.0;;</c:formatCode>
                <c:ptCount val="2"/>
                <c:pt idx="0">
                  <c:v>9.7258960583882619</c:v>
                </c:pt>
                <c:pt idx="1">
                  <c:v>9.7258960583882619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0.27410394161173812</c:v>
                </c:pt>
                <c:pt idx="1">
                  <c:v>0.27410394161173812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Sheet1!$I$2:$I$3</c:f>
              <c:numCache>
                <c:formatCode>0.0;;</c:formatCode>
                <c:ptCount val="2"/>
                <c:pt idx="0">
                  <c:v>0</c:v>
                </c:pt>
                <c:pt idx="1">
                  <c:v>9.1123327563336041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Orthopaedic Hospital (755)</c:v>
                </c:pt>
              </c:strCache>
            </c:strRef>
          </c:cat>
          <c:val>
            <c:numRef>
              <c:f>Sheet1!$J$2:$J$3</c:f>
              <c:numCache>
                <c:formatCode>0.0;;</c:formatCode>
                <c:ptCount val="2"/>
                <c:pt idx="0">
                  <c:v>9.1123327563336041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0.88766724366639593</c:v>
                </c:pt>
                <c:pt idx="1">
                  <c:v>0.88766724366639593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8.426336356251058</c:v>
                </c:pt>
                <c:pt idx="1">
                  <c:v>9.0255534239865138</c:v>
                </c:pt>
                <c:pt idx="2">
                  <c:v>8.797947448073943</c:v>
                </c:pt>
                <c:pt idx="3">
                  <c:v>8.4744555595383311</c:v>
                </c:pt>
                <c:pt idx="4">
                  <c:v>8.3145027635761259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8.2357613459704826</c:v>
                </c:pt>
                <c:pt idx="1">
                  <c:v>8.2668941624978576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9.3214165767204147</c:v>
                </c:pt>
                <c:pt idx="1">
                  <c:v>9.345625593719582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9.2641853756428532</c:v>
                </c:pt>
                <c:pt idx="1">
                  <c:v>8.9970015943978439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8.961587943373349</c:v>
                </c:pt>
                <c:pt idx="1">
                  <c:v>9.3566640099938638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0.42438063073468157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0.3464595836229023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9.6590341599996243E-2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1.0083894095021302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9.6590341599995355E-2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0.3464595836229023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0.63783700567324786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8.4540414087655478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4.7165408719018371</c:v>
                </c:pt>
                <c:pt idx="1">
                  <c:v>5.0576786148638169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9.5119729081053013</c:v>
                </c:pt>
                <c:pt idx="1">
                  <c:v>9.7236876077676175</c:v>
                </c:pt>
                <c:pt idx="2">
                  <c:v>9.571887097160495</c:v>
                </c:pt>
                <c:pt idx="3">
                  <c:v>9.4919007320123097</c:v>
                </c:pt>
                <c:pt idx="4">
                  <c:v>9.5625760460052422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8.9058843365023712</c:v>
                </c:pt>
                <c:pt idx="1">
                  <c:v>9.0849678901180955</c:v>
                </c:pt>
                <c:pt idx="2">
                  <c:v>8.9703020668164832</c:v>
                </c:pt>
                <c:pt idx="3">
                  <c:v>9.118918962006326</c:v>
                </c:pt>
                <c:pt idx="4">
                  <c:v>9.1055951445126428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8.2905697252630652</c:v>
                </c:pt>
                <c:pt idx="1">
                  <c:v>8.5590455772352634</c:v>
                </c:pt>
                <c:pt idx="2">
                  <c:v>8.8412580630226838</c:v>
                </c:pt>
                <c:pt idx="3">
                  <c:v>8.1284935493977262</c:v>
                </c:pt>
                <c:pt idx="4">
                  <c:v>8.447912447298453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9.5154592807601173</c:v>
                </c:pt>
                <c:pt idx="1">
                  <c:v>9.6596922255154585</c:v>
                </c:pt>
                <c:pt idx="2">
                  <c:v>9.8909910635537468</c:v>
                </c:pt>
                <c:pt idx="3">
                  <c:v>9.5706478801390755</c:v>
                </c:pt>
                <c:pt idx="4">
                  <c:v>9.8503331940318208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9.3060754803280012</c:v>
                </c:pt>
                <c:pt idx="1">
                  <c:v>9.4520935506449124</c:v>
                </c:pt>
                <c:pt idx="2">
                  <c:v>9.0781618794595218</c:v>
                </c:pt>
                <c:pt idx="3">
                  <c:v>9.1257686568459082</c:v>
                </c:pt>
                <c:pt idx="4">
                  <c:v>9.5130613392039773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9.5337903113024449</c:v>
                </c:pt>
                <c:pt idx="1">
                  <c:v>9.8140355720573229</c:v>
                </c:pt>
                <c:pt idx="2">
                  <c:v>9.496025065744762</c:v>
                </c:pt>
                <c:pt idx="3">
                  <c:v>9.5119027069320854</c:v>
                </c:pt>
                <c:pt idx="4">
                  <c:v>9.7630523031134206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9.1344730085036243</c:v>
                </c:pt>
                <c:pt idx="1">
                  <c:v>9.3508467640585931</c:v>
                </c:pt>
                <c:pt idx="2">
                  <c:v>9.0758350360230189</c:v>
                </c:pt>
                <c:pt idx="3">
                  <c:v>9.3770949189781536</c:v>
                </c:pt>
                <c:pt idx="4">
                  <c:v>9.5022917698189744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8.9823897223311295</c:v>
                </c:pt>
                <c:pt idx="1">
                  <c:v>9.0381437853981375</c:v>
                </c:pt>
                <c:pt idx="2">
                  <c:v>9.0660343681526108</c:v>
                </c:pt>
                <c:pt idx="3">
                  <c:v>9.211747047980241</c:v>
                </c:pt>
                <c:pt idx="4">
                  <c:v>9.1432936779223617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0.46945919434626937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0.52277630351714954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0.14574612486997829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1.5215687858677978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0.14574612486997829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0.52277630351714954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0.65639585704470882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7.4713532225963162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9.179292578393472</c:v>
                </c:pt>
                <c:pt idx="1">
                  <c:v>9.2517062852606315</c:v>
                </c:pt>
                <c:pt idx="2">
                  <c:v>9.2607812309399531</c:v>
                </c:pt>
                <c:pt idx="3">
                  <c:v>9.0877660071487778</c:v>
                </c:pt>
                <c:pt idx="4">
                  <c:v>9.2243871374469677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9.0787603616797927</c:v>
                </c:pt>
                <c:pt idx="1">
                  <c:v>9.2827003147655276</c:v>
                </c:pt>
                <c:pt idx="2">
                  <c:v>9.2118429784816964</c:v>
                </c:pt>
                <c:pt idx="3">
                  <c:v>9.154099311679694</c:v>
                </c:pt>
                <c:pt idx="4">
                  <c:v>9.3229600382504696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7.7215488634576142</c:v>
                </c:pt>
                <c:pt idx="1">
                  <c:v>8.3541960049791228</c:v>
                </c:pt>
                <c:pt idx="2">
                  <c:v>7.8485080092596933</c:v>
                </c:pt>
                <c:pt idx="3">
                  <c:v>8.4770971493740745</c:v>
                </c:pt>
                <c:pt idx="4">
                  <c:v>8.278190927437679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8.0153459004069081</c:v>
                </c:pt>
                <c:pt idx="1">
                  <c:v>8.5059726696193838</c:v>
                </c:pt>
                <c:pt idx="2">
                  <c:v>8.3284524478727722</c:v>
                </c:pt>
                <c:pt idx="3">
                  <c:v>8.4375797546954932</c:v>
                </c:pt>
                <c:pt idx="4">
                  <c:v>8.4244084577789806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7.7578239734669747</c:v>
                </c:pt>
                <c:pt idx="1">
                  <c:v>7.8506770441050646</c:v>
                </c:pt>
                <c:pt idx="2">
                  <c:v>7.5638341321288332</c:v>
                </c:pt>
                <c:pt idx="3">
                  <c:v>7.7781038144191816</c:v>
                </c:pt>
                <c:pt idx="4">
                  <c:v>8.356355583104996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9.4414888410151452</c:v>
                </c:pt>
                <c:pt idx="1">
                  <c:v>9.3658095938542747</c:v>
                </c:pt>
                <c:pt idx="2">
                  <c:v>9.2106478523966544</c:v>
                </c:pt>
                <c:pt idx="3">
                  <c:v>9.2406821880773045</c:v>
                </c:pt>
                <c:pt idx="4">
                  <c:v>9.3967288940334353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8.2929776522282985</c:v>
                </c:pt>
                <c:pt idx="1">
                  <c:v>8.6602329311507535</c:v>
                </c:pt>
                <c:pt idx="2">
                  <c:v>8.1866069928874801</c:v>
                </c:pt>
                <c:pt idx="3">
                  <c:v>8.0480096093311495</c:v>
                </c:pt>
                <c:pt idx="4">
                  <c:v>8.541664364900118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9.789760349992136</c:v>
                </c:pt>
                <c:pt idx="1">
                  <c:v>9.736531432707638</c:v>
                </c:pt>
                <c:pt idx="2">
                  <c:v>9.8261024074608976</c:v>
                </c:pt>
                <c:pt idx="3">
                  <c:v>9.8244064779179467</c:v>
                </c:pt>
                <c:pt idx="4">
                  <c:v>9.6319475863758637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8.9856558527616457</c:v>
                </c:pt>
                <c:pt idx="1">
                  <c:v>9.3362614392542653</c:v>
                </c:pt>
                <c:pt idx="2">
                  <c:v>9.3008155001180892</c:v>
                </c:pt>
                <c:pt idx="3">
                  <c:v>8.9123393513881553</c:v>
                </c:pt>
                <c:pt idx="4">
                  <c:v>9.120828807316629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8.2140794547901308</c:v>
                </c:pt>
                <c:pt idx="1">
                  <c:v>8.6980492931933266</c:v>
                </c:pt>
                <c:pt idx="2">
                  <c:v>8.5357812151983161</c:v>
                </c:pt>
                <c:pt idx="3">
                  <c:v>8.6124479045614191</c:v>
                </c:pt>
                <c:pt idx="4">
                  <c:v>8.6806699881632881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7.3973791504647597</c:v>
                </c:pt>
                <c:pt idx="1">
                  <c:v>7.7307170412324853</c:v>
                </c:pt>
                <c:pt idx="2">
                  <c:v>7.6423333878106607</c:v>
                </c:pt>
                <c:pt idx="3">
                  <c:v>7.2870604127515737</c:v>
                </c:pt>
                <c:pt idx="4">
                  <c:v>7.8370090772422314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6.0148134707892904</c:v>
                </c:pt>
                <c:pt idx="1">
                  <c:v>5.8144987922244864</c:v>
                </c:pt>
                <c:pt idx="2">
                  <c:v>6.5081486225229028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8.8078311255678301</c:v>
                </c:pt>
                <c:pt idx="1">
                  <c:v>9.0395219287167379</c:v>
                </c:pt>
                <c:pt idx="2">
                  <c:v>9.357930148215754</c:v>
                </c:pt>
                <c:pt idx="3">
                  <c:v>8.9419678162912763</c:v>
                </c:pt>
                <c:pt idx="4">
                  <c:v>9.4048730320739509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7.2457204279524623</c:v>
                </c:pt>
                <c:pt idx="1">
                  <c:v>7.4087748258439863</c:v>
                </c:pt>
                <c:pt idx="2">
                  <c:v>7.3217552456919019</c:v>
                </c:pt>
                <c:pt idx="3">
                  <c:v>7.5313474310927893</c:v>
                </c:pt>
                <c:pt idx="4">
                  <c:v>8.0845967560123508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9.2263693318879234</c:v>
                </c:pt>
                <c:pt idx="1">
                  <c:v>9.0407902126393722</c:v>
                </c:pt>
                <c:pt idx="2">
                  <c:v>8.9588922476933384</c:v>
                </c:pt>
                <c:pt idx="3">
                  <c:v>8.7492978641407664</c:v>
                </c:pt>
                <c:pt idx="4">
                  <c:v>9.5527907659609088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9.1272731171262933</c:v>
                </c:pt>
                <c:pt idx="1">
                  <c:v>9.3689840336936125</c:v>
                </c:pt>
                <c:pt idx="2">
                  <c:v>9.272829794289466</c:v>
                </c:pt>
                <c:pt idx="3">
                  <c:v>8.9998563696747578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6.0628023825821602</c:v>
                </c:pt>
                <c:pt idx="1">
                  <c:v>5.9062841619877959</c:v>
                </c:pt>
                <c:pt idx="2">
                  <c:v>6.0790894231925368</c:v>
                </c:pt>
                <c:pt idx="3">
                  <c:v>5.1306441763722521</c:v>
                </c:pt>
                <c:pt idx="4">
                  <c:v>5.7191660236454753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7.0411351713710211</c:v>
                </c:pt>
                <c:pt idx="1">
                  <c:v>7.4273839034804414</c:v>
                </c:pt>
                <c:pt idx="2">
                  <c:v>7.5756538912551834</c:v>
                </c:pt>
                <c:pt idx="3">
                  <c:v>7.5286667844430211</c:v>
                </c:pt>
                <c:pt idx="4">
                  <c:v>7.549518992054618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8.930345496137031</c:v>
                </c:pt>
                <c:pt idx="1">
                  <c:v>8.8712295965340182</c:v>
                </c:pt>
                <c:pt idx="2">
                  <c:v>9.2350880993734048</c:v>
                </c:pt>
                <c:pt idx="3">
                  <c:v>8.8363854238455826</c:v>
                </c:pt>
                <c:pt idx="4">
                  <c:v>9.3731055720576197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8.2418716611024383</c:v>
                </c:pt>
                <c:pt idx="1">
                  <c:v>9.2434722687223019</c:v>
                </c:pt>
                <c:pt idx="2">
                  <c:v>8.4827144178450649</c:v>
                </c:pt>
                <c:pt idx="3">
                  <c:v>8.9164352023623383</c:v>
                </c:pt>
                <c:pt idx="4">
                  <c:v>9.0582988933460484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9.4110943452872515</c:v>
                </c:pt>
                <c:pt idx="1">
                  <c:v>9.5900769345265697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9.5037077138225285</c:v>
                </c:pt>
                <c:pt idx="1">
                  <c:v>9.5731418874037075</c:v>
                </c:pt>
                <c:pt idx="2">
                  <c:v>9.4996502203669468</c:v>
                </c:pt>
                <c:pt idx="3">
                  <c:v>9.3804389622775091</c:v>
                </c:pt>
                <c:pt idx="4">
                  <c:v>9.7258960583882619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8.7840634079228401</c:v>
                </c:pt>
                <c:pt idx="1">
                  <c:v>9.0455022476277254</c:v>
                </c:pt>
                <c:pt idx="2">
                  <c:v>8.9928996350409971</c:v>
                </c:pt>
                <c:pt idx="3">
                  <c:v>8.9640045415814456</c:v>
                </c:pt>
                <c:pt idx="4">
                  <c:v>9.1123327563336041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0.79399727148703958</c:v>
                </c:pt>
                <c:pt idx="1">
                  <c:v>0.20600272851296039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0.14571697268298012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0.14027535289443627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1.46445470561344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0.14027535289443538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0.50315320922691953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0.98651080054213924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5.0576786148638169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0.18131614461012724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0.25912391616380326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7.2241810479782842E-2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0.75419421242710172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3.9590893258225179E-2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9.3566640099938638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0.13546933159853225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0.33079961512596245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9.222445946520974E-2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0.96281022182221676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9.2224459465210629E-2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0.33079961512596157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2.3591095975735499E-2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8.9970015943978439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0.12950749519203875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0.26614251815786982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7.4198544240967834E-2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0.77462223420764431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7.4198544240967834E-2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0.26614251815786893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0.38642654446956826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9.345625593719582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7.1538374870379506E-2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0.15702419661382283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1.6393102486032234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0.15702419661382283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0.56322958254812061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1.3368457495398083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8.2668941624978576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1.0340949864557913E-2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0.26246595026518627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7.3173544600445339E-2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0.76392138394531983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7.3173544600445339E-2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0.26246595026518627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0.24005428648718663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9.5625760460052422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8.4842751372349774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6.5963060686015831E-2</c:v>
                </c:pt>
                <c:pt idx="1">
                  <c:v>8.707124010554089E-2</c:v>
                </c:pt>
                <c:pt idx="2">
                  <c:v>0.31398416886543529</c:v>
                </c:pt>
                <c:pt idx="3">
                  <c:v>0.53298153034300788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9.0171806891865103E-2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0.16245453603431059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4.5291110050809991E-2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0.47283273838048601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4.5291110050809991E-2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0.16245453603431059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2.6972403573283898E-2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9.8503331940318208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0.34519967771471194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0.21893155356984018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2.2856142381184412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0.21893155356984018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0.78528488082006476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8.1007264478163421E-3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6.5439358812949049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0.45491883457197346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0.14009959588623122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1.4626198274798305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0.14009959588623033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0.50252278698311237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1.2849156133061257E-2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8.47359901903706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0.33796701127074336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0.38620813161557521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0.10767193959930133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1.1240797143271877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0.10767193959930133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0.38620813161557344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0.39298390885394952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8.447912447298453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0.32412696684493536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0.10431112451989843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1.0889932835595957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0.10431112451989755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0.37415323488619023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0.49797808054106163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9.1055951445126428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Your Trust</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9.5928018040454575</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0.18747426303644943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7.6190111563573026E-2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0.79541391340826806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7.6190111563573026E-2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0.27328606454063475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0.13192143644161014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9.5022917698189744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3.734948159444329E-2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0.20585394763566534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5.7390541528441474E-2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0.59914907975513998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5.7390541528441474E-2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0.20585394763566534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0.18927019853168936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9.7630523031134206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0.87203166226912932</c:v>
                </c:pt>
                <c:pt idx="1">
                  <c:v>1.187335092348285E-2</c:v>
                </c:pt>
                <c:pt idx="2">
                  <c:v>3.6939313984168873E-2</c:v>
                </c:pt>
                <c:pt idx="3">
                  <c:v>2.5065963060686019E-2</c:v>
                </c:pt>
                <c:pt idx="4">
                  <c:v>3.9577836411609502E-3</c:v>
                </c:pt>
                <c:pt idx="5">
                  <c:v>5.0131926121372031E-2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0.24422620604968959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7.3861473125012012E-2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0.77110325976414273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7.3861473125012012E-2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0.26493347886314211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0.37429696007415636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9.5130613392039773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0.18059304382496943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0.39682577589196733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0.11063205944046661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1.154982943876262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0.1106320594404675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0.39682577589196733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0.71211574129831767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8.278190927437679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0.10144495687251798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0.28079151862729645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7.8282576048213315E-2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0.81725894461032311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7.8282576048213315E-2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0.28079151862729645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0.11533107359533901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9.3229600382504696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7.150686161675246E-2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0.21287289988795877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5.9347372939003051E-2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0.61957812098124876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5.9347372939003051E-2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0.21287289988795877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0.33174422229241429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9.2243871374469677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1.3872493444759826E-3</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0.26948426273691783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7.5130197644968533E-2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0.78434856305540279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7.5130197644968533E-2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0.26948426273691872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0.34368424090356875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9.1432936779223617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0.28074866310160429</c:v>
                </c:pt>
                <c:pt idx="1">
                  <c:v>2.6737967914438501E-3</c:v>
                </c:pt>
                <c:pt idx="2">
                  <c:v>0.63368983957219249</c:v>
                </c:pt>
                <c:pt idx="3">
                  <c:v>9.3582887700534752E-3</c:v>
                </c:pt>
                <c:pt idx="4">
                  <c:v>1.3368983957219251E-3</c:v>
                </c:pt>
                <c:pt idx="5">
                  <c:v>3.4759358288770047E-2</c:v>
                </c:pt>
                <c:pt idx="6">
                  <c:v>8.0213903743315516E-3</c:v>
                </c:pt>
                <c:pt idx="7">
                  <c:v>9.3582887700534752E-3</c:v>
                </c:pt>
                <c:pt idx="8">
                  <c:v>2.0053475935828881E-2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7.92551912515993E-2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0.37998002356799176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0.10593558964024652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1.105952468052906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0.1059355896402483</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0.37998002356798999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0.49380770305309163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8.541664364900118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0.18893862558709174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6.3088072924925243E-2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0.65863049606809554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6.3088072924925243E-2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0.22629040455885097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0.28191272045304849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9.3967288940334353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9.0717529967875521E-2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0.29068229886083685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8.104005162864869E-2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0.84604659693882844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8.1040051628647802E-2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0.29068229886083774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0.5120475182695543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8.356355583104996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7.0295723563924994E-2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0.30769185262156284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8.5782188044769114E-2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0.89555382572815567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8.5782188044769114E-2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0.30769185262156284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0.50395817431376067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8.4244084577789806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0.23690062718655636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0.26641440679546147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7.4274344760348221E-2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0.77541358083412515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7.4274344760347333E-2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0.26641440679546236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0.5847620656324608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8.6806699881632881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0.21769478032834577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0.2227718483065253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6.2107125748353198E-2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0.64838954725530229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6.2107125748353198E-2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0.2227718483065253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0.24812164920701107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9.120828807316629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9.5306984154317931E-2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5.1229107400320828E-2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0.53482458499486185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5.1229107400320828E-2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0.12352385810349809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9.6319475863758637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9.4778115058761063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16</c:v>
                </c:pt>
                <c:pt idx="1">
                  <c:v>17</c:v>
                </c:pt>
                <c:pt idx="2">
                  <c:v>2</c:v>
                </c:pt>
                <c:pt idx="3">
                  <c:v>10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9.652219685930735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7.7376756674494036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8.2123703448092726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0.21484177678085548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3.1691618400223902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0.30356370448651226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9.9991310604838901E-3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8.0173295131431921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0.16709221482696268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3.449278984641226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0.14736973986751778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7.6020775274041759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0.27044997914871605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9.2804605358018932E-2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0.96886686231633945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9.2804605358018932E-2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0.33288053855095523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0.72579367156005681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8.0845967560123508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1.2966972776496464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0.4141962997583688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0.11547483162324657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1.2055407957365469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0.11547483162324745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0.41419629975836791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0.29849141626846709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9.4048730320739509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0.31216289327915714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0.1139715497757674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1.1898467473525667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0.11397154977576829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0.40880418296575183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0.89756311436533753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6.5081486225229028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0.25370165714428161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9.3735103316347157E-2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0.97858112847585588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9.3735103316347157E-2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0.33621813866566619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0.46985213068633502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7.8370090772422314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0.13979384711498799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0.35631698198138562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9.9338510563246274E-2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1.0370799020727048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9.9338510563246274E-2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0.35631698198138562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1.199371815900788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7.549518992054618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0.23428412040880486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0.1257474815043782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1.3127857974216464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0.12574748150437731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0.45104323436451565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0.28832778194462616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5.7191660236454753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0.14135772325545837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5.0001761142016932E-2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0.52201126486200167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5.0001761142016932E-2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0.17935115518502798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0.10230064494902535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8.9998563696747578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0.1038527911871201</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0.34846338728599857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9.7148987079776816E-2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1.0142215887464099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9.7148987079776816E-2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0.34846338728599946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0.68473823481613394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9.5527907659609088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7.7376756674494036</c:v>
                </c:pt>
                <c:pt idx="1">
                  <c:v>8.9998563696747578</c:v>
                </c:pt>
                <c:pt idx="2">
                  <c:v>9.6319475863758637</c:v>
                </c:pt>
                <c:pt idx="3" formatCode="General">
                  <c:v>6.5439358812949049</c:v>
                </c:pt>
                <c:pt idx="4">
                  <c:v>9.3566640099938638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8.9641215045005698</c:v>
                </c:pt>
                <c:pt idx="2">
                  <c:v>9.448559337634082</c:v>
                </c:pt>
                <c:pt idx="3" formatCode="General">
                  <c:v>6.3030187844839478</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0.21794091829429973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0.45313261623818057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0.12632998554943864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1.3188670566894007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0.12632998554943864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0.45313261623818057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0.2048844943456638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7.2281156076756838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6.7900883492028719E-2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0.38212765975369134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0.10653433455196204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1.1122032796554535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0.10653433455196293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0.38212765975369045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0.26502833856032737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9.0582988933460484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0.66358814713465186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0.49326269686623991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0.1375179519949512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1.4356678329434276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0.1375179519949512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0.4932626968662408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0.68194006859203249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9.3731055720576197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0.34975470911795981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0.2034145578252069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5.6710457887445997E-2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0.59204910340351802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5.6710457887445997E-2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0.2034145578252069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0.22358488698787937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9.5900769345265697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9.7258960583882619</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7.4567227039432078</c:v>
                </c:pt>
                <c:pt idx="1">
                  <c:v>9.3731055720576197</c:v>
                </c:pt>
                <c:pt idx="2">
                  <c:v>8.2668941624978576</c:v>
                </c:pt>
                <c:pt idx="3">
                  <c:v>8.3145027635761259</c:v>
                </c:pt>
                <c:pt idx="4">
                  <c:v>9.5527907659609088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7.6033156939065893</c:v>
                </c:pt>
                <c:pt idx="2">
                  <c:v>6.5325733279171949</c:v>
                </c:pt>
                <c:pt idx="3">
                  <c:v>6.6213835006130024</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0.23916212788865288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0.15858687944260552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4.4212836309677428E-2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0.4615757140953356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4.4212836309677428E-2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0.15858687944260552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0.29011316057058245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9.7258960583882619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9.1123327563336041</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7.121889480484711E-2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0.26793849658574498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7.4699249598981332E-2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0.77984952683273523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7.469924959898222E-2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0.26793849658574409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0.52454415550389832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9.1123327563336041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Sheet1!$G$2:$G$3</c:f>
              <c:numCache>
                <c:formatCode>0.0;;</c:formatCode>
                <c:ptCount val="2"/>
                <c:pt idx="0">
                  <c:v>7.4713532225963162</c:v>
                </c:pt>
                <c:pt idx="1">
                  <c:v>7.4713532225963162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(681)</c:v>
                </c:pt>
                <c:pt idx="1">
                  <c:v>Royal Orthopaedic Hospital (681)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2.5286467774036838</c:v>
                </c:pt>
                <c:pt idx="1">
                  <c:v>2.5286467774036838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Sheet1!$I$2:$I$3</c:f>
              <c:numCache>
                <c:formatCode>0.0;;</c:formatCode>
                <c:ptCount val="2"/>
                <c:pt idx="0">
                  <c:v>8.4540414087655478</c:v>
                </c:pt>
                <c:pt idx="1">
                  <c:v>8.4540414087655478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(690)</c:v>
                </c:pt>
                <c:pt idx="1">
                  <c:v>Royal Orthopaedic Hospital (690)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1.5459585912344522</c:v>
                </c:pt>
                <c:pt idx="1">
                  <c:v>1.5459585912344522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Sheet1!$H$2:$H$3</c:f>
              <c:numCache>
                <c:formatCode>0.0;;</c:formatCode>
                <c:ptCount val="2"/>
                <c:pt idx="0">
                  <c:v>0</c:v>
                </c:pt>
                <c:pt idx="1">
                  <c:v>8.3145027635761259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(744)</c:v>
                </c:pt>
                <c:pt idx="1">
                  <c:v>Royal Orthopaedic Hospital (744)</c:v>
                </c:pt>
              </c:strCache>
            </c:strRef>
          </c:cat>
          <c:val>
            <c:numRef>
              <c:f>Sheet1!$J$2:$J$3</c:f>
              <c:numCache>
                <c:formatCode>0.0;;</c:formatCode>
                <c:ptCount val="2"/>
                <c:pt idx="0">
                  <c:v>8.3145027635761259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1.6854972364238741</c:v>
                </c:pt>
                <c:pt idx="1">
                  <c:v>1.6854972364238741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Sheet1!$I$2:$I$3</c:f>
              <c:numCache>
                <c:formatCode>0.0;;</c:formatCode>
                <c:ptCount val="2"/>
                <c:pt idx="0">
                  <c:v>7.4567227039432078</c:v>
                </c:pt>
                <c:pt idx="1">
                  <c:v>7.4567227039432078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(197)</c:v>
                </c:pt>
                <c:pt idx="1">
                  <c:v>Royal Orthopaedic Hospital (197)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2.5432772960567922</c:v>
                </c:pt>
                <c:pt idx="1">
                  <c:v>2.5432772960567922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(750)</c:v>
                </c:pt>
                <c:pt idx="1">
                  <c:v>Royal Orthopaedic Hospital (750)</c:v>
                </c:pt>
              </c:strCache>
            </c:strRef>
          </c:cat>
          <c:val>
            <c:numRef>
              <c:f>Sheet1!$J$2:$J$3</c:f>
              <c:numCache>
                <c:formatCode>0.0;;</c:formatCode>
                <c:ptCount val="2"/>
                <c:pt idx="0">
                  <c:v>9.345625593719582</c:v>
                </c:pt>
                <c:pt idx="1">
                  <c:v>9.345625593719582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0.65437440628041799</c:v>
                </c:pt>
                <c:pt idx="1">
                  <c:v>0.65437440628041799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56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RRJ | The Royal Orthopaedic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56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RRJ | The Royal Orthopaedic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RRJ | The Royal Orthopaedic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Royal Orthopaedic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336082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62429294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24989130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72347789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36964181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Royal Orthopaedic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Royal Orthopaedic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758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lang="en-GB" sz="1250" b="0" noProof="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02659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91151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5763196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8877973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05948744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06165299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4928156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89715957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36102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9216055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6890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0885756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8620167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2530428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06935466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0220304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6802853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27866222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80460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355538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132279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773730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387835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8728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07513404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2769312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2509919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94125878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03869413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93073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06875059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497815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543256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68156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22185354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0287935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06409527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2695237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86874935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09543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0792287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94517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72023674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9082895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12483673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16645147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93372462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4157752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295127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9908763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0028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663468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5081128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9108972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81296181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4678507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1712466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41276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4578948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3953394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9661764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150962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08620150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1900051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0366469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84292843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41251602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691187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19887132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404433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76266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3005285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406605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09145982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0687811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0509728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2681603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01711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60839627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9402412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10265504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94630103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52712214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37044134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7776338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1931645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5604888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43162583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8922958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98169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127019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0733292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1698759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777989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8155199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3721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67025883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4934779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35324123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463199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11493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45983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5167755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8270758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8398756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155170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766259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0497371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33135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7012888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9349201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419628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3354470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5850596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6128420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215564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47718038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0130556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1354206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1871210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95008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5759753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3289733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9476046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751337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972026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1482723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50236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044394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25137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5961962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3391880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1305515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2333324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6788546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765710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6515978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532767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9256586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543580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1747968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887377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4592975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292239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289970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76462949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363569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7033620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3249337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35289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7628062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806656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6858650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1998301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754208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9494839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152526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7450448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18720154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770751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0279471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662732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9925918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5691846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5342312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477292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89615023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17921026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760471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23848212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60976068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54759640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6077292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80723498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9051180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611982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207199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318876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1378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6576616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6299365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232045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6102406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7145266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14332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5490779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690481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475268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84623091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519916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758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96%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46100207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365341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11681278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603777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147014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67253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81396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93394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3063858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75058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62266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000146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9825963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339954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58516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150350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84039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22073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37555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299988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96213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619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982398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546184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712659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19000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63622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253561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16965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4549362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729693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8623075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47991811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985626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55065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83255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225595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7645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236294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677;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54204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27430580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76633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83156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889387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84835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22147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89709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994660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726266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04028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786064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5698179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200128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08785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53010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405374147"/>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682081837"/>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16583</Words>
  <Application>Microsoft Office PowerPoint</Application>
  <PresentationFormat>Widescreen</PresentationFormat>
  <Paragraphs>2041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Royal Orthopaedic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